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 id="307" r:id="rId52"/>
    <p:sldId id="308" r:id="rId53"/>
    <p:sldId id="309" r:id="rId5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 id="307"/>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32" dt="2024-10-21T14:38:31.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10/26/2024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hdphoto" Target="../media/hdphoto112.wdp"/><Relationship Id="rId7" Type="http://schemas.microsoft.com/office/2007/relationships/hdphoto" Target="../media/hdphoto114.wdp"/><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2.png"/><Relationship Id="rId11" Type="http://schemas.microsoft.com/office/2007/relationships/hdphoto" Target="../media/hdphoto116.wdp"/><Relationship Id="rId5" Type="http://schemas.microsoft.com/office/2007/relationships/hdphoto" Target="../media/hdphoto113.wdp"/><Relationship Id="rId10" Type="http://schemas.openxmlformats.org/officeDocument/2006/relationships/image" Target="../media/image164.png"/><Relationship Id="rId4" Type="http://schemas.openxmlformats.org/officeDocument/2006/relationships/image" Target="../media/image161.png"/><Relationship Id="rId9" Type="http://schemas.microsoft.com/office/2007/relationships/hdphoto" Target="../media/hdphoto115.wdp"/></Relationships>
</file>

<file path=ppt/slides/_rels/slide52.xml.rels><?xml version="1.0" encoding="UTF-8" standalone="yes"?>
<Relationships xmlns="http://schemas.openxmlformats.org/package/2006/relationships"><Relationship Id="rId8" Type="http://schemas.openxmlformats.org/officeDocument/2006/relationships/image" Target="../media/image168.png"/><Relationship Id="rId3" Type="http://schemas.microsoft.com/office/2007/relationships/hdphoto" Target="../media/hdphoto117.wdp"/><Relationship Id="rId7" Type="http://schemas.microsoft.com/office/2007/relationships/hdphoto" Target="../media/hdphoto119.wdp"/><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7.png"/><Relationship Id="rId11" Type="http://schemas.microsoft.com/office/2007/relationships/hdphoto" Target="../media/hdphoto121.wdp"/><Relationship Id="rId5" Type="http://schemas.microsoft.com/office/2007/relationships/hdphoto" Target="../media/hdphoto118.wdp"/><Relationship Id="rId10" Type="http://schemas.openxmlformats.org/officeDocument/2006/relationships/image" Target="../media/image169.png"/><Relationship Id="rId4" Type="http://schemas.openxmlformats.org/officeDocument/2006/relationships/image" Target="../media/image166.png"/><Relationship Id="rId9" Type="http://schemas.microsoft.com/office/2007/relationships/hdphoto" Target="../media/hdphoto120.wdp"/></Relationships>
</file>

<file path=ppt/slides/_rels/slide53.xml.rels><?xml version="1.0" encoding="UTF-8" standalone="yes"?>
<Relationships xmlns="http://schemas.openxmlformats.org/package/2006/relationships"><Relationship Id="rId3" Type="http://schemas.microsoft.com/office/2007/relationships/hdphoto" Target="../media/hdphoto122.wdp"/><Relationship Id="rId7" Type="http://schemas.microsoft.com/office/2007/relationships/hdphoto" Target="../media/hdphoto124.wdp"/><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2.png"/><Relationship Id="rId5" Type="http://schemas.microsoft.com/office/2007/relationships/hdphoto" Target="../media/hdphoto123.wdp"/><Relationship Id="rId4" Type="http://schemas.openxmlformats.org/officeDocument/2006/relationships/image" Target="../media/image171.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1693888"/>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07480-98B9-8236-BCD7-6EB6C2007A16}"/>
              </a:ext>
            </a:extLst>
          </p:cNvPr>
          <p:cNvSpPr txBox="1"/>
          <p:nvPr/>
        </p:nvSpPr>
        <p:spPr>
          <a:xfrm>
            <a:off x="0" y="189187"/>
            <a:ext cx="2668936" cy="400110"/>
          </a:xfrm>
          <a:prstGeom prst="rect">
            <a:avLst/>
          </a:prstGeom>
          <a:noFill/>
        </p:spPr>
        <p:txBody>
          <a:bodyPr wrap="none" rtlCol="0">
            <a:spAutoFit/>
          </a:bodyPr>
          <a:lstStyle/>
          <a:p>
            <a:r>
              <a:rPr lang="en-US" sz="2000" dirty="0"/>
              <a:t>Finite Element Method</a:t>
            </a:r>
          </a:p>
        </p:txBody>
      </p:sp>
      <p:sp>
        <p:nvSpPr>
          <p:cNvPr id="3" name="TextBox 2">
            <a:extLst>
              <a:ext uri="{FF2B5EF4-FFF2-40B4-BE49-F238E27FC236}">
                <a16:creationId xmlns:a16="http://schemas.microsoft.com/office/drawing/2014/main" id="{2FC483E4-E131-F1B1-E8B8-4ECC99575D22}"/>
              </a:ext>
            </a:extLst>
          </p:cNvPr>
          <p:cNvSpPr txBox="1"/>
          <p:nvPr/>
        </p:nvSpPr>
        <p:spPr>
          <a:xfrm>
            <a:off x="0" y="59909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Popular with higher dimension problems</a:t>
            </a:r>
          </a:p>
          <a:p>
            <a:pPr marL="285750" indent="-285750">
              <a:buFont typeface="Arial" panose="020B0604020202020204" pitchFamily="34" charset="0"/>
              <a:buChar char="•"/>
            </a:pPr>
            <a:r>
              <a:rPr lang="en-US" dirty="0"/>
              <a:t>Like spline function, splits problem into different sections of polynomials and solves them with linear algebra</a:t>
            </a:r>
          </a:p>
        </p:txBody>
      </p:sp>
      <p:pic>
        <p:nvPicPr>
          <p:cNvPr id="5" name="Picture 4">
            <a:extLst>
              <a:ext uri="{FF2B5EF4-FFF2-40B4-BE49-F238E27FC236}">
                <a16:creationId xmlns:a16="http://schemas.microsoft.com/office/drawing/2014/main" id="{3641FD6D-D4F6-4595-9113-2B38BBAB4C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3309" y="1802219"/>
            <a:ext cx="6725589" cy="2029108"/>
          </a:xfrm>
          <a:prstGeom prst="rect">
            <a:avLst/>
          </a:prstGeom>
        </p:spPr>
      </p:pic>
      <p:pic>
        <p:nvPicPr>
          <p:cNvPr id="7" name="Picture 6">
            <a:extLst>
              <a:ext uri="{FF2B5EF4-FFF2-40B4-BE49-F238E27FC236}">
                <a16:creationId xmlns:a16="http://schemas.microsoft.com/office/drawing/2014/main" id="{5D622285-7188-85FA-198E-CDA7EE67210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06769" y="3959812"/>
            <a:ext cx="7421011" cy="1781424"/>
          </a:xfrm>
          <a:prstGeom prst="rect">
            <a:avLst/>
          </a:prstGeom>
        </p:spPr>
      </p:pic>
      <p:pic>
        <p:nvPicPr>
          <p:cNvPr id="9" name="Picture 8">
            <a:extLst>
              <a:ext uri="{FF2B5EF4-FFF2-40B4-BE49-F238E27FC236}">
                <a16:creationId xmlns:a16="http://schemas.microsoft.com/office/drawing/2014/main" id="{57C892D3-AC96-815A-E3F5-D5E56BFBC53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28061" y="5733999"/>
            <a:ext cx="5525271" cy="724001"/>
          </a:xfrm>
          <a:prstGeom prst="rect">
            <a:avLst/>
          </a:prstGeom>
        </p:spPr>
      </p:pic>
      <p:pic>
        <p:nvPicPr>
          <p:cNvPr id="11" name="Picture 10">
            <a:extLst>
              <a:ext uri="{FF2B5EF4-FFF2-40B4-BE49-F238E27FC236}">
                <a16:creationId xmlns:a16="http://schemas.microsoft.com/office/drawing/2014/main" id="{DB890299-DE98-32C8-C780-1BB30631A47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385474" y="6733066"/>
            <a:ext cx="5915851" cy="1752845"/>
          </a:xfrm>
          <a:prstGeom prst="rect">
            <a:avLst/>
          </a:prstGeom>
        </p:spPr>
      </p:pic>
      <p:pic>
        <p:nvPicPr>
          <p:cNvPr id="13" name="Picture 12">
            <a:extLst>
              <a:ext uri="{FF2B5EF4-FFF2-40B4-BE49-F238E27FC236}">
                <a16:creationId xmlns:a16="http://schemas.microsoft.com/office/drawing/2014/main" id="{A9D7A2BD-5AAC-C6ED-FB41-ADE8F581D29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02783" y="8720464"/>
            <a:ext cx="6439799" cy="2381582"/>
          </a:xfrm>
          <a:prstGeom prst="rect">
            <a:avLst/>
          </a:prstGeom>
        </p:spPr>
      </p:pic>
    </p:spTree>
    <p:extLst>
      <p:ext uri="{BB962C8B-B14F-4D97-AF65-F5344CB8AC3E}">
        <p14:creationId xmlns:p14="http://schemas.microsoft.com/office/powerpoint/2010/main" val="84328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3A0A7-2CE2-3C33-BDE7-9DE26834050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07039" y="312680"/>
            <a:ext cx="6830378" cy="2391109"/>
          </a:xfrm>
          <a:prstGeom prst="rect">
            <a:avLst/>
          </a:prstGeom>
        </p:spPr>
      </p:pic>
      <p:pic>
        <p:nvPicPr>
          <p:cNvPr id="5" name="Picture 4">
            <a:extLst>
              <a:ext uri="{FF2B5EF4-FFF2-40B4-BE49-F238E27FC236}">
                <a16:creationId xmlns:a16="http://schemas.microsoft.com/office/drawing/2014/main" id="{71A28576-966E-75E2-4B85-14C7E2D374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54790" y="2545478"/>
            <a:ext cx="6830378" cy="2276793"/>
          </a:xfrm>
          <a:prstGeom prst="rect">
            <a:avLst/>
          </a:prstGeom>
        </p:spPr>
      </p:pic>
      <p:pic>
        <p:nvPicPr>
          <p:cNvPr id="7" name="Picture 6">
            <a:extLst>
              <a:ext uri="{FF2B5EF4-FFF2-40B4-BE49-F238E27FC236}">
                <a16:creationId xmlns:a16="http://schemas.microsoft.com/office/drawing/2014/main" id="{3FD688E5-CDDE-1530-5430-1ABB9479DCE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90423" y="4702874"/>
            <a:ext cx="4505954" cy="2534004"/>
          </a:xfrm>
          <a:prstGeom prst="rect">
            <a:avLst/>
          </a:prstGeom>
        </p:spPr>
      </p:pic>
      <p:pic>
        <p:nvPicPr>
          <p:cNvPr id="9" name="Picture 8">
            <a:extLst>
              <a:ext uri="{FF2B5EF4-FFF2-40B4-BE49-F238E27FC236}">
                <a16:creationId xmlns:a16="http://schemas.microsoft.com/office/drawing/2014/main" id="{C6D71C73-A9D1-CE80-DBB1-1078E8A6AF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447331" y="7214490"/>
            <a:ext cx="7287642" cy="2934109"/>
          </a:xfrm>
          <a:prstGeom prst="rect">
            <a:avLst/>
          </a:prstGeom>
        </p:spPr>
      </p:pic>
      <p:pic>
        <p:nvPicPr>
          <p:cNvPr id="11" name="Picture 10">
            <a:extLst>
              <a:ext uri="{FF2B5EF4-FFF2-40B4-BE49-F238E27FC236}">
                <a16:creationId xmlns:a16="http://schemas.microsoft.com/office/drawing/2014/main" id="{954E6E25-187F-57CD-08B8-F4C96AB1B56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7515" y="9962839"/>
            <a:ext cx="6554115" cy="2229161"/>
          </a:xfrm>
          <a:prstGeom prst="rect">
            <a:avLst/>
          </a:prstGeom>
        </p:spPr>
      </p:pic>
    </p:spTree>
    <p:extLst>
      <p:ext uri="{BB962C8B-B14F-4D97-AF65-F5344CB8AC3E}">
        <p14:creationId xmlns:p14="http://schemas.microsoft.com/office/powerpoint/2010/main" val="2425747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B687E-2605-4D24-EEDF-1A6FA790E6A2}"/>
              </a:ext>
            </a:extLst>
          </p:cNvPr>
          <p:cNvSpPr txBox="1"/>
          <p:nvPr/>
        </p:nvSpPr>
        <p:spPr>
          <a:xfrm>
            <a:off x="157655" y="236483"/>
            <a:ext cx="8269636" cy="400110"/>
          </a:xfrm>
          <a:prstGeom prst="rect">
            <a:avLst/>
          </a:prstGeom>
          <a:noFill/>
        </p:spPr>
        <p:txBody>
          <a:bodyPr wrap="none" rtlCol="0">
            <a:spAutoFit/>
          </a:bodyPr>
          <a:lstStyle/>
          <a:p>
            <a:r>
              <a:rPr lang="en-US" sz="2000" dirty="0"/>
              <a:t>Collocation Method – Used by bvp4c (Boundary problem solving function)</a:t>
            </a:r>
          </a:p>
        </p:txBody>
      </p:sp>
      <p:sp>
        <p:nvSpPr>
          <p:cNvPr id="3" name="TextBox 2">
            <a:extLst>
              <a:ext uri="{FF2B5EF4-FFF2-40B4-BE49-F238E27FC236}">
                <a16:creationId xmlns:a16="http://schemas.microsoft.com/office/drawing/2014/main" id="{8C7C8C0F-571F-EC2B-2C87-6AB9A7916000}"/>
              </a:ext>
            </a:extLst>
          </p:cNvPr>
          <p:cNvSpPr txBox="1"/>
          <p:nvPr/>
        </p:nvSpPr>
        <p:spPr>
          <a:xfrm>
            <a:off x="362607" y="788276"/>
            <a:ext cx="8056179" cy="646331"/>
          </a:xfrm>
          <a:prstGeom prst="rect">
            <a:avLst/>
          </a:prstGeom>
          <a:noFill/>
        </p:spPr>
        <p:txBody>
          <a:bodyPr wrap="square" rtlCol="0">
            <a:spAutoFit/>
          </a:bodyPr>
          <a:lstStyle/>
          <a:p>
            <a:r>
              <a:rPr lang="en-US" dirty="0"/>
              <a:t>Defines the entire range as one function, instead of finite differences, which uses 1 per segment</a:t>
            </a:r>
          </a:p>
        </p:txBody>
      </p:sp>
      <p:pic>
        <p:nvPicPr>
          <p:cNvPr id="5" name="Picture 4">
            <a:extLst>
              <a:ext uri="{FF2B5EF4-FFF2-40B4-BE49-F238E27FC236}">
                <a16:creationId xmlns:a16="http://schemas.microsoft.com/office/drawing/2014/main" id="{EC5E7578-A733-9808-6B35-19156F5315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89222" y="1419960"/>
            <a:ext cx="5135280" cy="2742706"/>
          </a:xfrm>
          <a:prstGeom prst="rect">
            <a:avLst/>
          </a:prstGeom>
        </p:spPr>
      </p:pic>
      <p:pic>
        <p:nvPicPr>
          <p:cNvPr id="7" name="Picture 6">
            <a:extLst>
              <a:ext uri="{FF2B5EF4-FFF2-40B4-BE49-F238E27FC236}">
                <a16:creationId xmlns:a16="http://schemas.microsoft.com/office/drawing/2014/main" id="{C8135318-9F66-53B8-2CDB-0A10C91B798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662480" y="4167054"/>
            <a:ext cx="4974803" cy="3267906"/>
          </a:xfrm>
          <a:prstGeom prst="rect">
            <a:avLst/>
          </a:prstGeom>
        </p:spPr>
      </p:pic>
      <p:pic>
        <p:nvPicPr>
          <p:cNvPr id="9" name="Picture 8">
            <a:extLst>
              <a:ext uri="{FF2B5EF4-FFF2-40B4-BE49-F238E27FC236}">
                <a16:creationId xmlns:a16="http://schemas.microsoft.com/office/drawing/2014/main" id="{41F483AB-882A-2F39-560D-48262CAC5E8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44768" y="7410729"/>
            <a:ext cx="4712203" cy="4143237"/>
          </a:xfrm>
          <a:prstGeom prst="rect">
            <a:avLst/>
          </a:prstGeom>
        </p:spPr>
      </p:pic>
    </p:spTree>
    <p:extLst>
      <p:ext uri="{BB962C8B-B14F-4D97-AF65-F5344CB8AC3E}">
        <p14:creationId xmlns:p14="http://schemas.microsoft.com/office/powerpoint/2010/main" val="406416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3014</TotalTime>
  <Words>6237</Words>
  <Application>Microsoft Office PowerPoint</Application>
  <PresentationFormat>Custom</PresentationFormat>
  <Paragraphs>725</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38</cp:revision>
  <dcterms:created xsi:type="dcterms:W3CDTF">2024-08-21T00:42:40Z</dcterms:created>
  <dcterms:modified xsi:type="dcterms:W3CDTF">2024-10-27T00:15:30Z</dcterms:modified>
</cp:coreProperties>
</file>